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8" r:id="rId4"/>
    <p:sldId id="269" r:id="rId5"/>
    <p:sldId id="267" r:id="rId6"/>
    <p:sldId id="268" r:id="rId7"/>
    <p:sldId id="265" r:id="rId8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34AF608-168E-4CD4-A08D-D08C543051AE}" type="datetimeFigureOut">
              <a:rPr lang="de-DE" smtClean="0"/>
              <a:t>11.09.2023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B5D159-2E17-4879-8C1A-67A56DAB98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97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AABF0-250E-4346-8021-BC14ECB15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66F613-D5BD-4080-BEF4-87E9F6F46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18968B-4F7C-4F27-B3E7-8D5BB471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56BC-5465-4AD6-8CAB-2ED0AF743EE3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16405B-27AE-43B2-8681-310E4AF3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6B89D9-2334-48D2-AA82-FD37FD1E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9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1E745-EF38-49FA-AFCD-1C2B8F17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900E1F-C9E9-4DC3-BC8E-32669FD92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AD56C6-CC22-4B56-9195-68A22480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81FF-1F22-463C-A23E-12681F122F53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C955B-1FA9-40E2-93B0-12D90EBE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99CF8F-4334-4DEF-B5B3-7C7FB1E9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84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963BC0-1D62-4735-9678-C19A96DDF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D10F25-2B79-4AC6-AC7A-46050BAE2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F5CEA5-05F2-476E-8D8A-6D5F33B59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E4C3-2567-4E5C-AF95-F33DDE5E5D4A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1340F0-70FF-4ABE-B578-881295CF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E3E843-0BFB-44BC-85D0-0290B0CE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33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523F-3ED6-41B4-921A-6DB1294FA978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1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524E-F79E-49D3-B1E3-684665D083F4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C261-CF4D-4D53-B791-244D40A5F1DF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535A-2D51-4814-8C5E-09443C9D476A}" type="datetime1">
              <a:rPr lang="de-DE" smtClean="0"/>
              <a:t>11.09.2023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8AE1-6C8B-4B65-89C6-EE6A5CE81E1F}" type="datetime1">
              <a:rPr lang="de-DE" smtClean="0"/>
              <a:t>11.09.2023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6FF2-5378-459C-BAD0-1B56AD0333C4}" type="datetime1">
              <a:rPr lang="de-DE" smtClean="0"/>
              <a:t>11.09.2023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66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57D4-81D8-4389-8A86-41F75F8767CD}" type="datetime1">
              <a:rPr lang="de-DE" smtClean="0"/>
              <a:t>11.09.2023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61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4362-B54A-467F-BB2B-BA9124A9BFB1}" type="datetime1">
              <a:rPr lang="de-DE" smtClean="0"/>
              <a:t>11.09.2023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1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3B69D-026C-4D14-84A6-20313152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5DD10-BC69-4E9E-A59D-51D3272D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FAA5CF-0075-43ED-B16A-908C3557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0508-F9D0-4D66-9196-001A34D0618F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6F2B13-099E-4942-B541-ECDF018F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74E03E-D772-4777-AFCA-39D105BD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08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59-2987-402D-A50E-3063C997F8E3}" type="datetime1">
              <a:rPr lang="de-DE" smtClean="0"/>
              <a:t>11.09.2023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8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ACE21-4BC8-429A-9252-9AD526C01AFF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9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414-C103-4EF5-982D-6722B57663D6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7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B82AC-A6C8-486F-950E-9CE7509C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3A0D78-6CF4-4B73-BE4F-DC51AE285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56758-AC1E-461C-A8BB-558B0E91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0B72-4B99-4B93-A298-A9ABF11FD532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C7A3B-4E8C-4F5A-ACB1-3BBDAA0A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ECCCD-D1E0-4D32-A13E-11A63623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05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2048D-01F5-4563-8416-DF048604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84BEE0-7A27-49AF-8DE6-2055C99C97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504C30-2B65-4310-8E71-47037F5F3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F4029-4953-4FA0-BE17-051D9DEF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2F63-BADE-4ACA-A4A1-E8842F715471}" type="datetime1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54C57D-BD09-46C0-97BA-56647109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0DDAD6D-7E6E-4684-B9ED-65B4D2FB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6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5CFDD-AE9A-4B9A-BCA4-F9A21CAB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5FACFC-2927-46C2-A692-6CE04C578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80A716-D6A9-4045-8C70-8DE47C3E8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BF395B-DB29-44EA-9E32-183EE589F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84293B-2B02-4383-8A25-BE43B0729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2C60AF-628B-4174-BE81-3ECB8836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46E5-CCB4-4C5B-962C-1B330C5B35C3}" type="datetime1">
              <a:rPr lang="de-DE" smtClean="0"/>
              <a:t>11.09.2023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EB2A0B-D675-4DC1-9E89-5B8D956C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127919-67FD-468F-8C87-FE0C8DF6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07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9465-7136-4BFF-8D86-1C662665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4EC9B-A9E3-4B10-92A7-FB5F412F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971B-2C9B-463E-A44B-B24C9F2FE0CE}" type="datetime1">
              <a:rPr lang="de-DE" smtClean="0"/>
              <a:t>11.09.2023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14BD5C-A1A6-47E6-844F-2D32CBCE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284072-CE44-49B0-9F7C-B4FC9217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92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D7DE25-DF2C-4730-BD10-C671EBA9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3212-361C-4BB4-86A4-A43B9A1C329E}" type="datetime1">
              <a:rPr lang="de-DE" smtClean="0"/>
              <a:t>11.09.2023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EC135F-1366-48E1-8E33-A1547D6E5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691731-56FD-4C1C-8AD2-DC8CAB34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0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8AD54-0D0D-40F5-A1FC-38C257F9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D99F38-4C85-4882-BDFB-851478FB4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B222A9-0BF2-4A28-B5FC-38C59DE76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792C28-767E-44CB-8D02-B702AE2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4F15-B534-49E8-93F2-926703BE3758}" type="datetime1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4437ED-5D84-421E-A296-3266516F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34AB6C-9A0A-4851-8DD1-671A87D5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54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62F7A-123B-41C7-8752-FC29316D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BE0AABB-2E7F-4432-A277-CB15059CF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FE5C1A-82D2-4E99-8D10-DE3D1C755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2109DB-AFB7-4C23-85A2-04C47B0AC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FF10D-67CD-4E12-A255-AF3D90C8B752}" type="datetime1">
              <a:rPr lang="de-DE" smtClean="0"/>
              <a:t>11.09.2023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95B402-6650-48CB-B37B-089AE724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F01ADF-F61A-4C9D-9394-4A3449A0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51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0A66F2-0AD3-433B-B58A-1A32DE2A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A587CC-3595-4713-BFF4-08E8A198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44F57A-3EAF-4A4E-AA91-679C43515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0F00A-3F1E-4FA1-A5E4-D658D131542E}" type="datetime1">
              <a:rPr lang="de-DE" smtClean="0"/>
              <a:t>11.09.2023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12BD37-F8B0-4210-9DB0-CA6D9576C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DE65B-4C14-41D4-9130-6AABBCBCC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72530-72A3-4A8A-B155-45FBB27641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4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1662E8E-BC75-485B-AA68-9603B01A442F}" type="datetime1">
              <a:rPr lang="de-DE" smtClean="0"/>
              <a:t>11.09.2023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1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info@eps-muenchen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4" name="Picture 3" descr="Ein Bild, das Berg, draußen, Straße, Natur enthält.&#10;&#10;Automatisch generierte Beschreibung">
            <a:extLst>
              <a:ext uri="{FF2B5EF4-FFF2-40B4-BE49-F238E27FC236}">
                <a16:creationId xmlns:a16="http://schemas.microsoft.com/office/drawing/2014/main" id="{FBBF6816-BE15-4860-A017-EEA4F8365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1" b="3074"/>
          <a:stretch/>
        </p:blipFill>
        <p:spPr>
          <a:xfrm>
            <a:off x="20" y="0"/>
            <a:ext cx="12191980" cy="6857571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D3D06C-EC12-474E-B208-74B7752D7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34" y="-523734"/>
            <a:ext cx="8952932" cy="3043213"/>
          </a:xfrm>
        </p:spPr>
        <p:txBody>
          <a:bodyPr anchor="b"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   Franchise- Business-Solution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5BF0F-BD2B-4C69-9A6C-22063E1D2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354" y="3190876"/>
            <a:ext cx="10319657" cy="2767192"/>
          </a:xfrm>
        </p:spPr>
        <p:txBody>
          <a:bodyPr anchor="t">
            <a:normAutofit/>
          </a:bodyPr>
          <a:lstStyle/>
          <a:p>
            <a:r>
              <a:rPr lang="de-DE" sz="2800" dirty="0">
                <a:solidFill>
                  <a:schemeClr val="bg2"/>
                </a:solidFill>
              </a:rPr>
              <a:t>D</a:t>
            </a:r>
            <a:r>
              <a:rPr lang="de-DE" sz="2800" dirty="0" smtClean="0">
                <a:solidFill>
                  <a:schemeClr val="bg2"/>
                </a:solidFill>
              </a:rPr>
              <a:t>ie </a:t>
            </a:r>
            <a:r>
              <a:rPr lang="de-DE" sz="2800" dirty="0">
                <a:solidFill>
                  <a:schemeClr val="bg2"/>
                </a:solidFill>
              </a:rPr>
              <a:t>Expertengruppe der EPS zur Förderung der </a:t>
            </a:r>
            <a:br>
              <a:rPr lang="de-DE" sz="2800" dirty="0">
                <a:solidFill>
                  <a:schemeClr val="bg2"/>
                </a:solidFill>
              </a:rPr>
            </a:br>
            <a:r>
              <a:rPr lang="de-DE" sz="2800" dirty="0">
                <a:solidFill>
                  <a:schemeClr val="bg2"/>
                </a:solidFill>
              </a:rPr>
              <a:t>D-A-CH Franchisewirtschaft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33135D-78FF-477F-8A68-333275C9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090" y="348689"/>
            <a:ext cx="2802940" cy="8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664E62-C9C7-48F3-80A1-A9AD8BE8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7922578" cy="676267"/>
          </a:xfrm>
        </p:spPr>
        <p:txBody>
          <a:bodyPr anchor="t">
            <a:norm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Das Konzept auf einen Blick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052" y="1646237"/>
            <a:ext cx="9139236" cy="449930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sz="1900" dirty="0">
                <a:latin typeface="Avenir Next LT Pro Light"/>
              </a:rPr>
              <a:t>Wir </a:t>
            </a:r>
            <a:r>
              <a:rPr lang="de-DE" sz="1900" dirty="0" smtClean="0">
                <a:latin typeface="Avenir Next LT Pro Light"/>
              </a:rPr>
              <a:t>unterstützen </a:t>
            </a:r>
            <a:r>
              <a:rPr lang="de-DE" sz="1900" dirty="0">
                <a:latin typeface="Avenir Next LT Pro Light"/>
              </a:rPr>
              <a:t>Franchisesysteme </a:t>
            </a:r>
            <a:r>
              <a:rPr lang="de-DE" sz="1900" dirty="0" smtClean="0">
                <a:latin typeface="Avenir Next LT Pro Light"/>
              </a:rPr>
              <a:t>durch kostenfreie </a:t>
            </a:r>
            <a:r>
              <a:rPr lang="de-DE" sz="1900" dirty="0" smtClean="0">
                <a:latin typeface="Avenir Next LT Pro Light"/>
              </a:rPr>
              <a:t>Know-how-Transfers </a:t>
            </a:r>
            <a:r>
              <a:rPr lang="de-DE" sz="1900" dirty="0" smtClean="0">
                <a:latin typeface="Avenir Next LT Pro Light"/>
              </a:rPr>
              <a:t>rund </a:t>
            </a:r>
            <a:r>
              <a:rPr lang="de-DE" sz="1900" dirty="0" smtClean="0">
                <a:latin typeface="Avenir Next LT Pro Light"/>
              </a:rPr>
              <a:t/>
            </a:r>
            <a:br>
              <a:rPr lang="de-DE" sz="1900" dirty="0" smtClean="0">
                <a:latin typeface="Avenir Next LT Pro Light"/>
              </a:rPr>
            </a:br>
            <a:r>
              <a:rPr lang="de-DE" sz="1900" dirty="0" smtClean="0">
                <a:latin typeface="Avenir Next LT Pro Light"/>
              </a:rPr>
              <a:t>um </a:t>
            </a:r>
            <a:r>
              <a:rPr lang="de-DE" sz="1900" dirty="0">
                <a:latin typeface="Avenir Next LT Pro Light"/>
              </a:rPr>
              <a:t>die </a:t>
            </a:r>
            <a:r>
              <a:rPr lang="de-DE" sz="1900" dirty="0" smtClean="0">
                <a:latin typeface="Avenir Next LT Pro Light"/>
              </a:rPr>
              <a:t>jeweils eigene </a:t>
            </a:r>
            <a:r>
              <a:rPr lang="de-DE" sz="1900" dirty="0">
                <a:latin typeface="Avenir Next LT Pro Light"/>
              </a:rPr>
              <a:t>Kernkompetenz durch</a:t>
            </a:r>
            <a:r>
              <a:rPr lang="de-DE" sz="1900" dirty="0" smtClean="0">
                <a:latin typeface="Avenir Next LT Pro Light"/>
              </a:rPr>
              <a:t>:</a:t>
            </a:r>
            <a:br>
              <a:rPr lang="de-DE" sz="1900" dirty="0" smtClean="0">
                <a:latin typeface="Avenir Next LT Pro Light"/>
              </a:rPr>
            </a:br>
            <a:endParaRPr lang="de-DE" sz="1900" dirty="0">
              <a:latin typeface="Avenir Next LT Pro Light"/>
            </a:endParaRP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Bündelung von Expertenwissen und Präsentation innovativer Lösungen,</a:t>
            </a: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Informationen über Trends und gesetzliche Anforderungen,</a:t>
            </a: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Übermittlung von </a:t>
            </a:r>
            <a:r>
              <a:rPr lang="de-DE" sz="1900" dirty="0" smtClean="0">
                <a:latin typeface="Avenir Next LT Pro Light"/>
              </a:rPr>
              <a:t>Erfahrungen </a:t>
            </a:r>
            <a:r>
              <a:rPr lang="de-DE" sz="1900" dirty="0">
                <a:latin typeface="Avenir Next LT Pro Light"/>
              </a:rPr>
              <a:t>anderer Franchisesysteme,</a:t>
            </a: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Selektion, welche Anbieter am Markt nachhaltig und innovativ sind,</a:t>
            </a: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Gezielte Suche nach Lösungen zur Entlastung der Einkaufsabteilungen,</a:t>
            </a: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Kommunikative Begleitung zur Umsetzung neuer Projekte,</a:t>
            </a: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Evaluierung der Dienstleister nach Franchise-Kompatibilität,</a:t>
            </a:r>
          </a:p>
          <a:p>
            <a:pPr lvl="0">
              <a:lnSpc>
                <a:spcPct val="120000"/>
              </a:lnSpc>
            </a:pPr>
            <a:r>
              <a:rPr lang="de-DE" sz="1900" dirty="0">
                <a:latin typeface="Avenir Next LT Pro Light"/>
              </a:rPr>
              <a:t>Generierung gezielter Kontakte, um gewünschte Lösungen zu implementieren.</a:t>
            </a:r>
          </a:p>
          <a:p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59AABA-449C-4568-BFC7-80B4485F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5" y="836207"/>
            <a:ext cx="1562100" cy="49344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925D2B-6BBC-47C0-A3A3-4BB7441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5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7922578" cy="676267"/>
          </a:xfrm>
        </p:spPr>
        <p:txBody>
          <a:bodyPr anchor="t">
            <a:normAutofit/>
          </a:bodyPr>
          <a:lstStyle/>
          <a:p>
            <a:pPr algn="ctr"/>
            <a:r>
              <a:rPr lang="de-DE" sz="2800" dirty="0" smtClean="0">
                <a:solidFill>
                  <a:schemeClr val="accent1"/>
                </a:solidFill>
                <a:latin typeface="Avenir Next LT Pro" panose="020B0504020202020204" pitchFamily="34" charset="0"/>
              </a:rPr>
              <a:t>Zielsetzung und Mehrwerte</a:t>
            </a:r>
            <a:endParaRPr lang="de-DE" sz="2800" dirty="0">
              <a:solidFill>
                <a:schemeClr val="accent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1" y="1627052"/>
            <a:ext cx="9139236" cy="442627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EPS hat ausschließlich das Ziel,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Franchisezentralen zu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stärken und innovativer zu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machen,</a:t>
            </a:r>
            <a:r>
              <a:rPr lang="de-DE" sz="2100" dirty="0">
                <a:solidFill>
                  <a:prstClr val="black"/>
                </a:solidFill>
                <a:latin typeface="Avenir Next LT Pro Light"/>
              </a:rPr>
              <a:t> ohne am Mehrwert beteiligt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zu sein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 .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2100" dirty="0" smtClean="0">
                <a:solidFill>
                  <a:prstClr val="black"/>
                </a:solidFill>
                <a:latin typeface="Avenir Next LT Pro Light"/>
              </a:rPr>
            </a:br>
            <a:r>
              <a:rPr lang="de-DE" sz="2100" b="1" dirty="0" smtClean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2100" b="1" dirty="0" smtClean="0">
                <a:solidFill>
                  <a:prstClr val="black"/>
                </a:solidFill>
                <a:latin typeface="Avenir Next LT Pro Light"/>
              </a:rPr>
            </a:br>
            <a:r>
              <a:rPr lang="de-DE" sz="2100" u="sng" dirty="0" smtClean="0">
                <a:latin typeface="Avenir Next LT Pro Light"/>
              </a:rPr>
              <a:t>Mehrwerte und Zielsetzung</a:t>
            </a:r>
            <a:r>
              <a:rPr lang="de-DE" sz="2100" u="sng" dirty="0" smtClean="0">
                <a:latin typeface="Avenir Next LT Pro Light"/>
              </a:rPr>
              <a:t>:</a:t>
            </a:r>
            <a:br>
              <a:rPr lang="de-DE" sz="2100" u="sng" dirty="0" smtClean="0">
                <a:latin typeface="Avenir Next LT Pro Light"/>
              </a:rPr>
            </a:br>
            <a:endParaRPr lang="de-DE" sz="2100" u="sng" dirty="0">
              <a:latin typeface="Avenir Next LT Pro Light"/>
            </a:endParaRPr>
          </a:p>
          <a:p>
            <a:pPr lvl="0">
              <a:lnSpc>
                <a:spcPct val="120000"/>
              </a:lnSpc>
            </a:pP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Speed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Dating-Informationsformat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via Video Calls, </a:t>
            </a:r>
            <a:endParaRPr lang="de-DE" sz="2100" dirty="0">
              <a:solidFill>
                <a:prstClr val="black"/>
              </a:solidFill>
              <a:latin typeface="Avenir Next LT Pro Light"/>
            </a:endParaRPr>
          </a:p>
          <a:p>
            <a:pPr lvl="0">
              <a:lnSpc>
                <a:spcPct val="120000"/>
              </a:lnSpc>
            </a:pP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Kostenfreie Analyse der Systeme durch unsere Experten im Vorfeld der Calls bezogen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/>
            </a:r>
            <a:br>
              <a:rPr lang="de-DE" sz="2100" dirty="0" smtClean="0">
                <a:solidFill>
                  <a:prstClr val="black"/>
                </a:solidFill>
                <a:latin typeface="Avenir Next LT Pro Light"/>
              </a:rPr>
            </a:b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auf 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Optimierungspotenziale,</a:t>
            </a:r>
            <a:endParaRPr lang="de-DE" sz="2100" dirty="0">
              <a:solidFill>
                <a:prstClr val="black"/>
              </a:solidFill>
              <a:latin typeface="Avenir Next LT Pro Light"/>
            </a:endParaRPr>
          </a:p>
          <a:p>
            <a:pPr lvl="0">
              <a:lnSpc>
                <a:spcPct val="120000"/>
              </a:lnSpc>
            </a:pP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Kontaktgenerierung mit unseren Experten, um die Resultate des Calls zu qualifizieren,</a:t>
            </a:r>
            <a:endParaRPr lang="de-DE" sz="2100" dirty="0">
              <a:solidFill>
                <a:prstClr val="black"/>
              </a:solidFill>
              <a:latin typeface="Avenir Next LT Pro Light"/>
            </a:endParaRPr>
          </a:p>
          <a:p>
            <a:pPr lvl="0">
              <a:lnSpc>
                <a:spcPct val="120000"/>
              </a:lnSpc>
            </a:pP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Kostenfreie Beratungen durch die in Frage kommenden Experten,</a:t>
            </a:r>
            <a:endParaRPr lang="de-DE" sz="2100" dirty="0">
              <a:solidFill>
                <a:prstClr val="black"/>
              </a:solidFill>
              <a:latin typeface="Avenir Next LT Pro Light"/>
            </a:endParaRPr>
          </a:p>
          <a:p>
            <a:pPr lvl="0">
              <a:lnSpc>
                <a:spcPct val="120000"/>
              </a:lnSpc>
            </a:pP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Kontaktgenerierung mit unseren Experten bei geplanten Veränderungen, um den Aufwand der Evaluierungsprozesse zu minimieren,</a:t>
            </a:r>
            <a:endParaRPr lang="de-DE" sz="2100" dirty="0">
              <a:solidFill>
                <a:prstClr val="black"/>
              </a:solidFill>
              <a:latin typeface="Avenir Next LT Pro Light"/>
            </a:endParaRPr>
          </a:p>
          <a:p>
            <a:pPr lvl="0">
              <a:lnSpc>
                <a:spcPct val="120000"/>
              </a:lnSpc>
            </a:pP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Kostenfreie Berechnungen zwecks Einsparung bestehender </a:t>
            </a:r>
            <a:r>
              <a:rPr lang="de-DE" sz="2100" dirty="0" smtClean="0">
                <a:solidFill>
                  <a:prstClr val="black"/>
                </a:solidFill>
                <a:latin typeface="Avenir Next LT Pro Light"/>
              </a:rPr>
              <a:t>Dienstleistungsverträge.</a:t>
            </a:r>
            <a:endParaRPr lang="de-DE" sz="2100" dirty="0">
              <a:solidFill>
                <a:prstClr val="black"/>
              </a:solidFill>
              <a:latin typeface="Avenir Next LT Pro Light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59AABA-449C-4568-BFC7-80B4485F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5" y="836207"/>
            <a:ext cx="1562100" cy="49344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925D2B-6BBC-47C0-A3A3-4BB7441D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05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77" y="934070"/>
            <a:ext cx="8423661" cy="555625"/>
          </a:xfrm>
        </p:spPr>
        <p:txBody>
          <a:bodyPr anchor="t">
            <a:noAutofit/>
          </a:bodyPr>
          <a:lstStyle/>
          <a:p>
            <a:pPr algn="ctr"/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Qualifikation und Konzept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1" y="1512887"/>
            <a:ext cx="9139237" cy="497546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de-DE" sz="2000" dirty="0">
              <a:latin typeface="Avenir Next LT Pro Light" panose="020B03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8000" dirty="0">
                <a:solidFill>
                  <a:srgbClr val="3366CC"/>
                </a:solidFill>
                <a:latin typeface="Avenir Next LT Pro Light" panose="020B0304020202020204" pitchFamily="34" charset="0"/>
              </a:rPr>
              <a:t>√ </a:t>
            </a:r>
            <a:r>
              <a:rPr lang="de-DE" sz="6400" dirty="0">
                <a:latin typeface="Avenir Next LT Pro Light" panose="020B0304020202020204" pitchFamily="34" charset="0"/>
              </a:rPr>
              <a:t>Jahrelange Erfahrungen und Verbindungen in den Franchisemarkt und Beratung der</a:t>
            </a:r>
            <a:br>
              <a:rPr lang="de-DE" sz="6400" dirty="0">
                <a:latin typeface="Avenir Next LT Pro Light" panose="020B0304020202020204" pitchFamily="34" charset="0"/>
              </a:rPr>
            </a:br>
            <a:r>
              <a:rPr lang="de-DE" sz="6400" dirty="0">
                <a:latin typeface="Avenir Next LT Pro Light" panose="020B0304020202020204" pitchFamily="34" charset="0"/>
              </a:rPr>
              <a:t>   </a:t>
            </a:r>
            <a:r>
              <a:rPr lang="de-DE" sz="6400" dirty="0" smtClean="0">
                <a:latin typeface="Avenir Next LT Pro Light" panose="020B0304020202020204" pitchFamily="34" charset="0"/>
              </a:rPr>
              <a:t> </a:t>
            </a:r>
            <a:r>
              <a:rPr lang="de-DE" sz="6400" dirty="0">
                <a:latin typeface="Avenir Next LT Pro Light" panose="020B0304020202020204" pitchFamily="34" charset="0"/>
              </a:rPr>
              <a:t>Franchisesysteme für verbesserte Wirtschaftlichkeit,</a:t>
            </a:r>
            <a:br>
              <a:rPr lang="de-DE" sz="6400" dirty="0">
                <a:latin typeface="Avenir Next LT Pro Light" panose="020B0304020202020204" pitchFamily="34" charset="0"/>
              </a:rPr>
            </a:br>
            <a:r>
              <a:rPr lang="de-DE" sz="6400" dirty="0">
                <a:latin typeface="Avenir Next LT Pro Light" panose="020B0304020202020204" pitchFamily="34" charset="0"/>
              </a:rPr>
              <a:t/>
            </a:r>
            <a:br>
              <a:rPr lang="de-DE" sz="6400" dirty="0"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kumimoji="0" lang="de-DE" sz="6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15 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Jahre Vertriebserfahrung als Dienstleister der Franchisebranche im Payment-Bereich,</a:t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10 Jahre Erfahrung </a:t>
            </a:r>
            <a:r>
              <a:rPr lang="de-DE" sz="6400" dirty="0">
                <a:latin typeface="Avenir Next LT Pro Light" panose="020B0304020202020204" pitchFamily="34" charset="0"/>
              </a:rPr>
              <a:t>in der Projekt-Generierung für Franchisesysteme,</a:t>
            </a:r>
            <a:br>
              <a:rPr lang="de-DE" sz="6400" dirty="0"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lang="de-DE" sz="6400" dirty="0">
                <a:latin typeface="Avenir Next LT Pro Light" panose="020B0304020202020204" pitchFamily="34" charset="0"/>
              </a:rPr>
              <a:t>Förderer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 der Franchisewirtschaft für mehr Wachstum und Wirtschaftlichkeit,</a:t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Kooperation mit ausgewählten Experten aus der Wirtschaft,</a:t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Kostenfreie Dienstleistung durch </a:t>
            </a:r>
            <a:r>
              <a:rPr lang="de-DE" sz="6400" dirty="0">
                <a:latin typeface="Avenir Next LT Pro Light" panose="020B0304020202020204" pitchFamily="34" charset="0"/>
              </a:rPr>
              <a:t>spezielle Firmenphilosophie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, </a:t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lang="de-DE" sz="64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/>
            </a:r>
            <a:br>
              <a:rPr lang="de-DE" sz="64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 </a:t>
            </a:r>
            <a:r>
              <a:rPr kumimoji="0" lang="de-DE" sz="6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Einsparung 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von Ressourcen in den Einkaufabteilungen,</a:t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lang="de-DE" sz="6400" dirty="0">
                <a:latin typeface="Avenir Next LT Pro Light" panose="020B0304020202020204" pitchFamily="34" charset="0"/>
              </a:rPr>
              <a:t/>
            </a:r>
            <a:br>
              <a:rPr lang="de-DE" sz="6400" dirty="0"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√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 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 Light" panose="020B0304020202020204" pitchFamily="34" charset="0"/>
              </a:rPr>
              <a:t>Steigerungen der Marktpräsenz der Franchisezentralen</a:t>
            </a: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>.</a:t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  <a:t/>
            </a:r>
            <a:br>
              <a:rPr kumimoji="0" lang="de-DE" sz="6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venir Next LT Pro Light" panose="020B0304020202020204" pitchFamily="34" charset="0"/>
              </a:rPr>
            </a:br>
            <a:r>
              <a:rPr lang="de-DE" sz="64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> </a:t>
            </a:r>
            <a:r>
              <a:rPr lang="de-DE" sz="6400" b="1" dirty="0">
                <a:solidFill>
                  <a:schemeClr val="accent1">
                    <a:lumMod val="75000"/>
                  </a:schemeClr>
                </a:solidFill>
                <a:latin typeface="Avenir Next LT Pro Light" panose="020B0304020202020204" pitchFamily="34" charset="0"/>
              </a:rPr>
              <a:t>Franchise-Business-Solution ist ein Verbund von Experten, um Franchise zu fördern.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  <a:t/>
            </a:r>
            <a:br>
              <a:rPr kumimoji="0" lang="de-DE" altLang="de-DE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 panose="020B0304020202020204" pitchFamily="34" charset="0"/>
                <a:cs typeface="Calibri" panose="020F0502020204030204" pitchFamily="34" charset="0"/>
              </a:rPr>
            </a:br>
            <a:endParaRPr kumimoji="0" lang="de-DE" altLang="de-DE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 panose="020B030402020202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de-DE" sz="1800" dirty="0">
              <a:solidFill>
                <a:schemeClr val="bg2">
                  <a:lumMod val="25000"/>
                </a:schemeClr>
              </a:solidFill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de-DE" sz="1800" dirty="0">
                <a:solidFill>
                  <a:schemeClr val="bg2">
                    <a:lumMod val="25000"/>
                  </a:schemeClr>
                </a:solidFill>
                <a:latin typeface="Avenir Next LT Pro Light" panose="020B0304020202020204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buNone/>
            </a:pPr>
            <a:endParaRPr lang="de-DE" sz="2200" b="1" dirty="0">
              <a:solidFill>
                <a:schemeClr val="bg2">
                  <a:lumMod val="25000"/>
                </a:schemeClr>
              </a:solidFill>
              <a:latin typeface="Avenir Next LT Pro Light" panose="020B03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de-DE" sz="2200" dirty="0">
              <a:latin typeface="Avenir Next LT Pro Light" panose="020B03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C2D2D3-085C-4C92-B799-191CF33E9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12" y="837547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33DDF-8621-4034-9B92-AC771BD0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76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77" y="574676"/>
            <a:ext cx="9112878" cy="787399"/>
          </a:xfrm>
        </p:spPr>
        <p:txBody>
          <a:bodyPr anchor="t">
            <a:norm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  <a:latin typeface="Avenir Next LT Pro" panose="020B0504020202020204" pitchFamily="34" charset="0"/>
              </a:rPr>
              <a:t>EPS</a:t>
            </a:r>
            <a:r>
              <a:rPr lang="de-DE" sz="280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-Franchise-Business-Solution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8CE659-18B8-4F29-AEE1-80892032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3864" y="1234844"/>
            <a:ext cx="9153525" cy="524801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EE07EA-156E-4213-B5AC-27B44520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4" y="834682"/>
            <a:ext cx="1560711" cy="49381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28ADE8-400A-481C-8B1E-39B60941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5</a:t>
            </a:fld>
            <a:endParaRPr lang="de-DE"/>
          </a:p>
        </p:txBody>
      </p:sp>
      <p:pic>
        <p:nvPicPr>
          <p:cNvPr id="32" name="Grafik 8">
            <a:extLst>
              <a:ext uri="{FF2B5EF4-FFF2-40B4-BE49-F238E27FC236}">
                <a16:creationId xmlns:a16="http://schemas.microsoft.com/office/drawing/2014/main" id="{6D847A5A-7CF9-4479-AD83-32281FE02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87" y="1258370"/>
            <a:ext cx="8940012" cy="515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4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CA88A-56EC-45BF-BBA0-6BB02A10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1443316"/>
            <a:ext cx="6786880" cy="59064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Ihr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Ansprechpartner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bei</a:t>
            </a: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BF494A-1415-42AE-8038-033D8541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74" y="2465022"/>
            <a:ext cx="4064409" cy="20634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/>
            <a:endParaRPr lang="en-US" sz="2400" dirty="0"/>
          </a:p>
          <a:p>
            <a:pPr marL="0"/>
            <a:r>
              <a:rPr lang="en-US" sz="2400" dirty="0"/>
              <a:t>Michael Romeiser</a:t>
            </a:r>
          </a:p>
          <a:p>
            <a:pPr marL="0"/>
            <a:endParaRPr lang="en-US" sz="2400" dirty="0"/>
          </a:p>
          <a:p>
            <a:pPr marL="0"/>
            <a:r>
              <a:rPr lang="en-US" sz="2400" u="sng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info@eps-mr.com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marL="0"/>
            <a:r>
              <a:rPr lang="en-US" sz="2400" dirty="0"/>
              <a:t>0049- 171 333 66 41</a:t>
            </a:r>
          </a:p>
        </p:txBody>
      </p:sp>
      <p:pic>
        <p:nvPicPr>
          <p:cNvPr id="32" name="Inhaltsplatzhalter 31">
            <a:extLst>
              <a:ext uri="{FF2B5EF4-FFF2-40B4-BE49-F238E27FC236}">
                <a16:creationId xmlns:a16="http://schemas.microsoft.com/office/drawing/2014/main" id="{4E993E25-5F34-46B6-B3BE-EE8F16B9F3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3029" y="850018"/>
            <a:ext cx="5510771" cy="36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C26D1B-C70E-4FDC-8B3A-6C671FB0E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96" y="2057344"/>
            <a:ext cx="1562100" cy="493443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545F88-06B8-4691-8F6A-CBF555AA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2530-72A3-4A8A-B155-45FBB276416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76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Breitbild</PresentationFormat>
  <Paragraphs>40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Avenir Next LT Pro</vt:lpstr>
      <vt:lpstr>Avenir Next LT Pro Light</vt:lpstr>
      <vt:lpstr>Calibri</vt:lpstr>
      <vt:lpstr>Calibri Light</vt:lpstr>
      <vt:lpstr>Times New Roman</vt:lpstr>
      <vt:lpstr>Office</vt:lpstr>
      <vt:lpstr>GradientRiseVTI</vt:lpstr>
      <vt:lpstr>      Franchise- Business-Solution</vt:lpstr>
      <vt:lpstr>Das Konzept auf einen Blick</vt:lpstr>
      <vt:lpstr>Zielsetzung und Mehrwerte</vt:lpstr>
      <vt:lpstr>Qualifikation und Konzept </vt:lpstr>
      <vt:lpstr>EPS-Franchise-Business-Solution</vt:lpstr>
      <vt:lpstr> Ihr Ansprechpartner bei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Romeiser</dc:creator>
  <cp:lastModifiedBy>Martina</cp:lastModifiedBy>
  <cp:revision>65</cp:revision>
  <cp:lastPrinted>2021-05-11T14:42:14Z</cp:lastPrinted>
  <dcterms:created xsi:type="dcterms:W3CDTF">2020-06-24T15:30:35Z</dcterms:created>
  <dcterms:modified xsi:type="dcterms:W3CDTF">2023-09-11T09:59:35Z</dcterms:modified>
</cp:coreProperties>
</file>